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64" r:id="rId2"/>
    <p:sldId id="265" r:id="rId3"/>
    <p:sldId id="26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615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7CCEE-2E5C-409B-81E9-EAC5EC781A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72B5A-E494-4579-A293-B897A86412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37747-F3A0-4C23-AD10-D1B8415A6A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627DC-7143-4B53-A211-2D266D4D19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BE02B-529E-41F2-8763-C72EB6E52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79389-5614-4026-AFEA-70586B222C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1E48C-2AFD-43D7-BB9A-946A850762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386E1-3DDE-43F4-9C5B-B7D39322A9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7E21B-9C58-4969-84C4-50A2C8CB87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06AF2-EE0F-4C78-AB3F-7917DF6612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7F295-79AF-46DB-B39D-9D374E07E8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5123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5125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D63386C8-C22B-43EC-9487-B5E92A4932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CCWG Update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7924800" cy="46482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u="sng" smtClean="0"/>
              <a:t>No meeting update at this time</a:t>
            </a:r>
            <a:r>
              <a:rPr lang="en-US" smtClean="0"/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CCWG has not met since the last COPS meeting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CCWG Action Item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371600"/>
            <a:ext cx="7924800" cy="46482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u="sng" smtClean="0"/>
              <a:t>ERCOT Website</a:t>
            </a:r>
            <a:r>
              <a:rPr lang="en-US" smtClean="0"/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CCWG has been asked to review ERCOT MP Survey responses relating to Website Satisfaction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CCWG will consider opportunities for improving the MP experience when using the website and will bring suggested changes back to COPS and 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Next Meeting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Next meeting is:</a:t>
            </a:r>
          </a:p>
          <a:p>
            <a:pPr lvl="1" eaLnBrk="1" hangingPunct="1"/>
            <a:r>
              <a:rPr lang="en-US" smtClean="0"/>
              <a:t>November 18, 2008 at ERCOT;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mtClean="0"/>
              <a:t>	10:00am – 3:00pm</a:t>
            </a:r>
          </a:p>
          <a:p>
            <a:pPr eaLnBrk="1" hangingPunct="1"/>
            <a:r>
              <a:rPr lang="en-US" smtClean="0"/>
              <a:t>Agenda:</a:t>
            </a:r>
          </a:p>
          <a:p>
            <a:pPr lvl="1" eaLnBrk="1" hangingPunct="1"/>
            <a:r>
              <a:rPr lang="en-US" smtClean="0"/>
              <a:t>Continuation of COPMG Work</a:t>
            </a:r>
          </a:p>
          <a:p>
            <a:pPr lvl="1" eaLnBrk="1" hangingPunct="1"/>
            <a:r>
              <a:rPr lang="en-US" smtClean="0"/>
              <a:t>Discuss ERCOT Website</a:t>
            </a:r>
          </a:p>
          <a:p>
            <a:pPr eaLnBrk="1" hangingPunct="1"/>
            <a:r>
              <a:rPr lang="en-US" smtClean="0"/>
              <a:t>Any 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992</TotalTime>
  <Words>81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Wingdings</vt:lpstr>
      <vt:lpstr>Calibri</vt:lpstr>
      <vt:lpstr>Times New Roman</vt:lpstr>
      <vt:lpstr>Arial Black</vt:lpstr>
      <vt:lpstr>Radial</vt:lpstr>
      <vt:lpstr>Radial</vt:lpstr>
      <vt:lpstr>CCWG Update</vt:lpstr>
      <vt:lpstr>CCWG Action Item</vt:lpstr>
      <vt:lpstr>Next Meeting</vt:lpstr>
    </vt:vector>
  </TitlesOfParts>
  <Company>BP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CCWG 2006 Accomplishments</dc:title>
  <dc:creator>BP - Judy Briscoe</dc:creator>
  <cp:lastModifiedBy>jfrederick</cp:lastModifiedBy>
  <cp:revision>62</cp:revision>
  <dcterms:created xsi:type="dcterms:W3CDTF">2007-01-25T15:58:45Z</dcterms:created>
  <dcterms:modified xsi:type="dcterms:W3CDTF">2008-10-30T20:28:18Z</dcterms:modified>
</cp:coreProperties>
</file>